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1" r:id="rId4"/>
    <p:sldId id="258" r:id="rId5"/>
    <p:sldId id="259" r:id="rId6"/>
    <p:sldId id="260" r:id="rId7"/>
    <p:sldId id="263" r:id="rId8"/>
    <p:sldId id="262" r:id="rId9"/>
    <p:sldId id="264" r:id="rId10"/>
    <p:sldId id="265" r:id="rId11"/>
    <p:sldId id="266" r:id="rId12"/>
    <p:sldId id="273" r:id="rId13"/>
    <p:sldId id="270" r:id="rId14"/>
    <p:sldId id="272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50" autoAdjust="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705C4-9EE7-40A4-B738-A36B419B5BF1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95522-5819-4284-BE96-44A3F6AD2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95522-5819-4284-BE96-44A3F6AD24B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5696-5A78-40CC-86EF-56342503687F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FA4A24-3349-47D4-8EB9-16724961A4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5696-5A78-40CC-86EF-56342503687F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4A24-3349-47D4-8EB9-16724961A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DFA4A24-3349-47D4-8EB9-16724961A4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5696-5A78-40CC-86EF-56342503687F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5696-5A78-40CC-86EF-56342503687F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DFA4A24-3349-47D4-8EB9-16724961A4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5696-5A78-40CC-86EF-56342503687F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FA4A24-3349-47D4-8EB9-16724961A4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6EF5696-5A78-40CC-86EF-56342503687F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4A24-3349-47D4-8EB9-16724961A4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5696-5A78-40CC-86EF-56342503687F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DFA4A24-3349-47D4-8EB9-16724961A4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5696-5A78-40CC-86EF-56342503687F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DFA4A24-3349-47D4-8EB9-16724961A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5696-5A78-40CC-86EF-56342503687F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FA4A24-3349-47D4-8EB9-16724961A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FA4A24-3349-47D4-8EB9-16724961A4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5696-5A78-40CC-86EF-56342503687F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DFA4A24-3349-47D4-8EB9-16724961A4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6EF5696-5A78-40CC-86EF-56342503687F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6EF5696-5A78-40CC-86EF-56342503687F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FA4A24-3349-47D4-8EB9-16724961A4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ve%20Park\Downloads\TIES%20Summer%202010\wiitest_mirror.wmv" TargetMode="External"/><Relationship Id="rId1" Type="http://schemas.openxmlformats.org/officeDocument/2006/relationships/video" Target="file:///C:\Users\Ave%20Park\Downloads\TIES%20Summer%202010\wiitest_ring.wmv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nger_tracking" TargetMode="External"/><Relationship Id="rId2" Type="http://schemas.openxmlformats.org/officeDocument/2006/relationships/hyperlink" Target="http://johnnylee.net/projects/wii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371600"/>
          </a:xfrm>
        </p:spPr>
        <p:txBody>
          <a:bodyPr>
            <a:normAutofit/>
          </a:bodyPr>
          <a:lstStyle/>
          <a:p>
            <a:r>
              <a:rPr lang="en-US" i="1" dirty="0" smtClean="0"/>
              <a:t>Grocery Shopping Assistant for the Visually Impaired (</a:t>
            </a:r>
            <a:r>
              <a:rPr lang="en-US" i="1" dirty="0" err="1" smtClean="0"/>
              <a:t>GroZi</a:t>
            </a:r>
            <a:r>
              <a:rPr lang="en-US" i="1" dirty="0" smtClean="0"/>
              <a:t>)</a:t>
            </a:r>
            <a:endParaRPr lang="en-US" dirty="0"/>
          </a:p>
        </p:txBody>
      </p:sp>
      <p:pic>
        <p:nvPicPr>
          <p:cNvPr id="4" name="Picture 6" descr="theblin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819400"/>
            <a:ext cx="18669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362200" y="5562600"/>
            <a:ext cx="457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Georgia" pitchFamily="18" charset="0"/>
              </a:rPr>
              <a:t>Ave </a:t>
            </a:r>
            <a:r>
              <a:rPr lang="en-US" sz="2800" dirty="0" err="1" smtClean="0">
                <a:solidFill>
                  <a:schemeClr val="tx2"/>
                </a:solidFill>
                <a:latin typeface="Georgia" pitchFamily="18" charset="0"/>
              </a:rPr>
              <a:t>Joo</a:t>
            </a:r>
            <a:r>
              <a:rPr lang="en-US" sz="2800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Georgia" pitchFamily="18" charset="0"/>
              </a:rPr>
              <a:t>Byoung</a:t>
            </a:r>
            <a:r>
              <a:rPr lang="en-US" sz="2800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Georgia" pitchFamily="18" charset="0"/>
              </a:rPr>
              <a:t>Park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Georgia" pitchFamily="18" charset="0"/>
              </a:rPr>
              <a:t>(TIES Intern Summer 2010)</a:t>
            </a:r>
          </a:p>
        </p:txBody>
      </p:sp>
      <p:pic>
        <p:nvPicPr>
          <p:cNvPr id="6" name="Picture 5" descr="ties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2158" y="5806440"/>
            <a:ext cx="1951842" cy="1051560"/>
          </a:xfrm>
          <a:prstGeom prst="rect">
            <a:avLst/>
          </a:prstGeom>
        </p:spPr>
      </p:pic>
      <p:pic>
        <p:nvPicPr>
          <p:cNvPr id="7" name="Picture 6" descr="engineering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34125"/>
            <a:ext cx="2400300" cy="52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Sensitivity Adjustment Test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181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with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reflective ring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5181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with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mirror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wiitest_ring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" y="2057400"/>
            <a:ext cx="4119563" cy="2746375"/>
          </a:xfrm>
          <a:prstGeom prst="rect">
            <a:avLst/>
          </a:prstGeom>
        </p:spPr>
      </p:pic>
      <p:pic>
        <p:nvPicPr>
          <p:cNvPr id="13" name="wiitest_mirror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800600" y="2057400"/>
            <a:ext cx="4076700" cy="271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Comments on the Test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concept is proven and minor adjustments planned for the future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 LED emission not strong enough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LED emitting angle not wide enough (e.g. 30 degree)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Mirror instead of reflective ring?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Reflects well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 not suitable</a:t>
            </a:r>
          </a:p>
          <a:p>
            <a:pPr lvl="3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Reflects the light only at the angle it came in</a:t>
            </a:r>
          </a:p>
          <a:p>
            <a:pPr lvl="3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 to lose the incoming light because of its characteristic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Conclusion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more IR LEDs (approx. 25 to 50 IR LEDs)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Purchase IR LEDs that have wide range of emission (50-60 degree)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a curved IR LED array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implementing the system in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compact manner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Reference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Johnny Chung Lee’s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Projects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http://johnnylee.net/projects/wii/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Finger Tracking Wikipedia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http://en.wikipedia.org/wiki/Finger_tracking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Acknowledgements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thanks to: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 D. Serge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Belongie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 D. John Miller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 Cassidy and MAE 3 Design Studio</a:t>
            </a:r>
          </a:p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Marin and ECE Laboratory Shop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 D. Mandy Bratton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 Donovan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Zach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Salin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Fellow TIES Interns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Q&amp;A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dirty="0" smtClean="0"/>
          </a:p>
          <a:p>
            <a:pPr algn="ctr" eaLnBrk="1" hangingPunct="1">
              <a:buFont typeface="Wingdings 2" pitchFamily="18" charset="2"/>
              <a:buNone/>
            </a:pPr>
            <a:endParaRPr lang="en-US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US" sz="7200" dirty="0" smtClean="0">
                <a:solidFill>
                  <a:schemeClr val="accent2"/>
                </a:solidFill>
              </a:rPr>
              <a:t>Any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Team Members</a:t>
            </a:r>
            <a:endParaRPr lang="en-US" dirty="0"/>
          </a:p>
        </p:txBody>
      </p:sp>
      <p:pic>
        <p:nvPicPr>
          <p:cNvPr id="5" name="Picture 3" descr="ser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4724400"/>
            <a:ext cx="2362200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Supervisor:</a:t>
            </a:r>
          </a:p>
          <a:p>
            <a:pPr algn="ctr">
              <a:defRPr/>
            </a:pPr>
            <a:r>
              <a:rPr lang="en-US" dirty="0">
                <a:latin typeface="+mn-lt"/>
              </a:rPr>
              <a:t>Prof. Serge </a:t>
            </a:r>
            <a:r>
              <a:rPr lang="en-US" dirty="0" err="1">
                <a:latin typeface="+mn-lt"/>
              </a:rPr>
              <a:t>Belongie</a:t>
            </a:r>
            <a:endParaRPr lang="en-US" dirty="0">
              <a:latin typeface="+mn-lt"/>
            </a:endParaRPr>
          </a:p>
        </p:txBody>
      </p:sp>
      <p:pic>
        <p:nvPicPr>
          <p:cNvPr id="7" name="Picture 4" descr="joh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981200"/>
            <a:ext cx="21907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86200" y="4724400"/>
            <a:ext cx="2057400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Client:</a:t>
            </a:r>
          </a:p>
          <a:p>
            <a:pPr algn="ctr">
              <a:defRPr/>
            </a:pPr>
            <a:r>
              <a:rPr lang="en-US" dirty="0">
                <a:latin typeface="+mn-lt"/>
              </a:rPr>
              <a:t>Dr. John Miller</a:t>
            </a:r>
          </a:p>
        </p:txBody>
      </p:sp>
      <p:pic>
        <p:nvPicPr>
          <p:cNvPr id="9" name="Picture 5" descr="masaak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981200"/>
            <a:ext cx="19129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77000" y="4724400"/>
            <a:ext cx="2209800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Visiting Scholar:</a:t>
            </a:r>
          </a:p>
          <a:p>
            <a:pPr algn="ctr">
              <a:defRPr/>
            </a:pPr>
            <a:r>
              <a:rPr lang="en-US" dirty="0">
                <a:latin typeface="+mn-lt"/>
              </a:rPr>
              <a:t>Masaaki </a:t>
            </a:r>
            <a:r>
              <a:rPr lang="en-US" dirty="0" err="1">
                <a:latin typeface="+mn-lt"/>
              </a:rPr>
              <a:t>Kokawa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Mission Statement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GroZi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project is working to develop a portable handheld device that can “see”, helping the visually impaired navigate more efficiently within difficult environments as well as better locate objects and locations of interest.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Introduction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Ultimate Goal: coming up with a device that can help the blind do the grocery shopping</a:t>
            </a:r>
          </a:p>
          <a:p>
            <a:pPr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Ongoing project since 2007</a:t>
            </a:r>
          </a:p>
          <a:p>
            <a:pPr>
              <a:buFont typeface="Wingdings 2" pitchFamily="18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 of three sub-teams</a:t>
            </a:r>
          </a:p>
          <a:p>
            <a:pPr lvl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Vision Sighted Guide</a:t>
            </a:r>
          </a:p>
          <a:p>
            <a:pPr lvl="1"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Wiimote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 Design</a:t>
            </a:r>
          </a:p>
        </p:txBody>
      </p:sp>
      <p:pic>
        <p:nvPicPr>
          <p:cNvPr id="6" name="Picture 5" descr="demobo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29" y="1600200"/>
            <a:ext cx="9147629" cy="4467446"/>
          </a:xfrm>
          <a:prstGeom prst="rect">
            <a:avLst/>
          </a:prstGeom>
        </p:spPr>
      </p:pic>
      <p:pic>
        <p:nvPicPr>
          <p:cNvPr id="7" name="Picture 6" descr="grozi_redrobot.jp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54"/>
            <a:ext cx="9140996" cy="6860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ntendo-wii-conso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905000"/>
            <a:ext cx="4013200" cy="416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Goals for this Summer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4724400" cy="4572000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Studying and proving the concept of finger motion tracking</a:t>
            </a:r>
          </a:p>
          <a:p>
            <a:pPr>
              <a:defRPr/>
            </a:pPr>
            <a:endParaRPr lang="en-US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Running the finger motion tracking simulation by using a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Wiimote</a:t>
            </a:r>
            <a:endParaRPr lang="en-US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Details of the Simulation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Finger mounted reflective device (e.g. ring)</a:t>
            </a:r>
          </a:p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Wiimote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an IR signal receiver</a:t>
            </a:r>
          </a:p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 LED array as a light source</a:t>
            </a:r>
          </a:p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sensitivity mode</a:t>
            </a:r>
          </a:p>
        </p:txBody>
      </p:sp>
      <p:pic>
        <p:nvPicPr>
          <p:cNvPr id="5" name="Picture 4" descr="IMG_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930" y="1066800"/>
            <a:ext cx="7787270" cy="5257800"/>
          </a:xfrm>
          <a:prstGeom prst="rect">
            <a:avLst/>
          </a:prstGeom>
        </p:spPr>
      </p:pic>
      <p:pic>
        <p:nvPicPr>
          <p:cNvPr id="6" name="Picture 5" descr="wiimo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90600"/>
            <a:ext cx="7077075" cy="5392057"/>
          </a:xfrm>
          <a:prstGeom prst="rect">
            <a:avLst/>
          </a:prstGeom>
        </p:spPr>
      </p:pic>
      <p:pic>
        <p:nvPicPr>
          <p:cNvPr id="7" name="Picture 6" descr="IMG_0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990600"/>
            <a:ext cx="7467600" cy="5600700"/>
          </a:xfrm>
          <a:prstGeom prst="rect">
            <a:avLst/>
          </a:prstGeom>
        </p:spPr>
      </p:pic>
      <p:pic>
        <p:nvPicPr>
          <p:cNvPr id="8" name="Picture 7" descr="wii-sensor-bar-sensitivit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1752600"/>
            <a:ext cx="6428687" cy="4071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/>
                </a:solidFill>
              </a:rPr>
              <a:t>General Diagram </a:t>
            </a:r>
            <a:r>
              <a:rPr lang="en-US" dirty="0" smtClean="0">
                <a:solidFill>
                  <a:schemeClr val="accent1"/>
                </a:solidFill>
              </a:rPr>
              <a:t>of the Simulation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 descr="diag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2600"/>
            <a:ext cx="7769349" cy="4491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057400"/>
            <a:ext cx="4182813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Finger Mounted Reflective Ring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5260975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Constructed reflective ring prototypes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used: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Acrylic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Velcro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Reflective tape</a:t>
            </a: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prototype design is functional but may be modified in the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IR LED Array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2" name="Picture 11" descr="IMG_0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600200"/>
            <a:ext cx="6375400" cy="478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IMG_0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524000"/>
            <a:ext cx="6477000" cy="485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IMG_0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1524000"/>
            <a:ext cx="6553200" cy="49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666</TotalTime>
  <Words>380</Words>
  <Application>Microsoft Office PowerPoint</Application>
  <PresentationFormat>On-screen Show (4:3)</PresentationFormat>
  <Paragraphs>91</Paragraphs>
  <Slides>15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Grocery Shopping Assistant for the Visually Impaired (GroZi)</vt:lpstr>
      <vt:lpstr>Team Members</vt:lpstr>
      <vt:lpstr>Mission Statement</vt:lpstr>
      <vt:lpstr>Introduction</vt:lpstr>
      <vt:lpstr>Goals for this Summer</vt:lpstr>
      <vt:lpstr>Details of the Simulation</vt:lpstr>
      <vt:lpstr>General Diagram of the Simulation</vt:lpstr>
      <vt:lpstr>Finger Mounted Reflective Ring</vt:lpstr>
      <vt:lpstr>IR LED Array</vt:lpstr>
      <vt:lpstr>Sensitivity Adjustment Test</vt:lpstr>
      <vt:lpstr>Comments on the Test</vt:lpstr>
      <vt:lpstr>Conclusion</vt:lpstr>
      <vt:lpstr>Reference</vt:lpstr>
      <vt:lpstr>Acknowledgements</vt:lpstr>
      <vt:lpstr>Q&amp;A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Grocery Shopping Assistant for the Visually Impaired (GroZi)</dc:title>
  <dc:creator>Ave Park</dc:creator>
  <cp:lastModifiedBy>Ave Park</cp:lastModifiedBy>
  <cp:revision>76</cp:revision>
  <dcterms:created xsi:type="dcterms:W3CDTF">2010-08-27T20:13:19Z</dcterms:created>
  <dcterms:modified xsi:type="dcterms:W3CDTF">2010-09-02T01:46:53Z</dcterms:modified>
</cp:coreProperties>
</file>